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8DE1C-295C-4894-9E8A-269C81B2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B6E1DCF-A215-4748-9A67-EE9EE3A6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DB9B01-58AB-4ED5-904A-1EFB20A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8541DB-A5BA-4AB0-A500-54E76232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4DD3F2-D9CC-4785-B8CF-55AD3580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26C72-A273-41DB-AAC9-DA975B04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DE93D9-E75C-4AD4-A697-6CEC94CEF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24F65A-7A93-47A0-9179-C90F54FB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300874-66F2-48A5-99BA-7F3E7313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83F2E2-B157-4D9A-9A32-2421ADEB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177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F9B2961-4D7A-44A4-ACF9-DCB96F42F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05DD194-403E-4EBC-A17C-823CE1CD1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9CF90-C651-468F-A7A1-6B4187E9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FBAABC-A935-48E5-AD92-FBEDBFFD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833419-CB53-4D2E-86A3-4198DA2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95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DADD6-D90D-4E11-8461-48BF0042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1E0D6B-34D1-4CD2-A050-E840AE3C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BFBDAE-CB12-4D7B-8DC3-566F920B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31345F-7239-4162-9374-E5DD8759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E9E5EE-048A-4D38-9719-F177DDBD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0BA9-9ABA-4BD6-ADF9-AF148152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B83FF2-D170-4433-B3F9-E48259B0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AE0ACE-F7F4-4F73-A3A2-502DE09E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7A92F9-7B92-44BB-A7C0-E1E5F11B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906DF3-1FD1-4452-A389-8B7F90A7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52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52095-DDFF-4B64-97EE-9E4376A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045546-1407-484D-83A2-25788505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9F6DB7-F45D-4B58-B4ED-15479812A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309D63-2036-418A-BAB2-E6CA2D765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E241B3A-2D51-4567-A041-CDD34FC2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4C2F6F-D96A-4DEF-BAEE-1B62CDDC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62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E86-86EE-4A60-9597-75285AED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B75EDD-8999-4D61-A63A-AC09C7D3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7109A9-E20E-40B9-B7D4-D7A56CC8D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036CFD-02E7-4338-814B-0E55DB4DC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BE0CD88-E235-442C-A0C3-89AC5D897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F418BB-298B-4AF2-96FE-3F035D48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26029E-17AD-4F6C-AE9C-0E56C95C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E38540A-BB63-496C-A946-38953165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48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0A736-D55D-4A2C-905F-DFE34F7C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05A10F-D3BB-4CC6-B95B-883A5FEC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0AE7DF8-165C-41B0-8DBF-E3792628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4785EA-C063-4536-B4ED-887ED53B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831233D-2413-49B6-815B-4388AED2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483D19E-A58E-4BDB-B81A-782D06A3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4AAD01-89E9-44A9-B316-E6509072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79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EB799-3A8B-404B-A763-70258DA1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5246D2-ABC4-4456-AE34-CCB7CAAA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18E7F4D-0D41-45C8-9BAA-D4E9150FF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E5D347-3D21-4A7B-B588-44113F4E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68D6-EF50-467C-8A3E-33240A83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C3E0DF-0DDF-4380-B377-55D3E53B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2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904C9-300E-421B-9B31-24CA7991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4B25727-226E-4E3D-B52E-BFF61819C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3E7A75-38E0-435F-AD77-5CC0F5BB2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2B34B2-E0E4-48CD-A489-218B6225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26DA2E-5493-4F90-A805-C96BAA27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EC5AA2-A1BB-41D1-9AC9-5E28721E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8D75CDF-EAF9-4361-A9E8-285522AE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0B1530-8FE3-44E3-A565-546ACA286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F6AC5E-B67D-47D5-8027-F0B0C6E62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DBC7-E7D8-4750-84CA-B4A735919CFD}" type="datetimeFigureOut">
              <a:rPr lang="da-DK" smtClean="0"/>
              <a:t>11-02-2025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F1C4AC-AD18-48A2-8CAA-F274AB80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63336-C0DB-4DD1-8116-EA156E48C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81CC-8270-4A0E-84B7-E986251F799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3512321" y="-1"/>
            <a:ext cx="8679679" cy="68668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301827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a-DK" sz="4800" dirty="0">
                <a:latin typeface="HelveticaNeueLT Std Cn" panose="020B0506030502030204" pitchFamily="34" charset="0"/>
              </a:rPr>
              <a:t>Ansøgning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684913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a-DK" sz="2000" dirty="0" err="1">
                <a:latin typeface="HelveticaNeueLT Std Cn" panose="020B0506030502030204" pitchFamily="34" charset="0"/>
              </a:rPr>
              <a:t>Creators</a:t>
            </a:r>
            <a:r>
              <a:rPr lang="da-DK" sz="2000" dirty="0">
                <a:latin typeface="HelveticaNeueLT Std Cn" panose="020B0506030502030204" pitchFamily="34" charset="0"/>
              </a:rPr>
              <a:t> </a:t>
            </a:r>
            <a:r>
              <a:rPr lang="da-DK" sz="2000">
                <a:latin typeface="HelveticaNeueLT Std Cn" panose="020B0506030502030204" pitchFamily="34" charset="0"/>
              </a:rPr>
              <a:t>Community 2026</a:t>
            </a:r>
            <a:endParaRPr lang="da-DK" sz="2000" dirty="0">
              <a:latin typeface="HelveticaNeueLT Std Cn" panose="020B05060305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DA7E704-6713-417E-90C8-79C5283B132E}"/>
              </a:ext>
            </a:extLst>
          </p:cNvPr>
          <p:cNvSpPr/>
          <p:nvPr/>
        </p:nvSpPr>
        <p:spPr>
          <a:xfrm>
            <a:off x="477980" y="625683"/>
            <a:ext cx="707137" cy="14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Billede 16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21F2A91-4326-58CB-C02C-A69B279ED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27" y="2775574"/>
            <a:ext cx="2382670" cy="23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FORDELE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Hvad er fordelene ved dit/dine produkt/produkter kontra tilsvarende på markedet – hvordan differentierer du dig fra andre virksomheder?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217420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PRODUKTION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154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Hvordan og hvor produceres dine varer?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Er din produktion skalérbar hvis efterspørgslen kræver det – og kræver det forandringer i forhold til den nuværende produktionsmetode?</a:t>
            </a:r>
          </a:p>
          <a:p>
            <a:pPr lvl="1">
              <a:lnSpc>
                <a:spcPct val="120000"/>
              </a:lnSpc>
            </a:pPr>
            <a:r>
              <a:rPr lang="da-DK" sz="2000" i="1" dirty="0">
                <a:latin typeface="HelveticaNeueLT Std Cn" panose="020B0506030502030204" pitchFamily="34" charset="0"/>
              </a:rPr>
              <a:t>a.     Såfremt der kræves forandringer – har du en plan/løsning klar?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1682" y="3631934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38057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010ABD-530D-C66B-54A3-9F1B36B1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0E6698-31E7-A51C-0D87-BCD0B12C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C5B05F7-8948-34FD-2295-8E6BBCD4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6D63B1CB-4472-6742-4492-E6CBEAB3DB5E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A04C8A6-6E17-CB47-ACD3-E7C0D3B6EFFB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SALG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4FADD77-9AC8-AB00-1E4C-ED0073DFB827}"/>
              </a:ext>
            </a:extLst>
          </p:cNvPr>
          <p:cNvSpPr txBox="1"/>
          <p:nvPr/>
        </p:nvSpPr>
        <p:spPr>
          <a:xfrm>
            <a:off x="1091682" y="1769520"/>
            <a:ext cx="10021077" cy="117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Hvilke distributionskanaler bruger du til salg?</a:t>
            </a:r>
          </a:p>
          <a:p>
            <a:pPr>
              <a:lnSpc>
                <a:spcPct val="120000"/>
              </a:lnSpc>
            </a:pPr>
            <a:r>
              <a:rPr lang="da-DK" sz="2000" i="1" dirty="0">
                <a:latin typeface="HelveticaNeueLT Std Cn" panose="020B0506030502030204" pitchFamily="34" charset="0"/>
              </a:rPr>
              <a:t>        a.   Salg til virksomheder (B2B) og/eller salg direkte til forbrugerne (B2C)?</a:t>
            </a:r>
          </a:p>
          <a:p>
            <a:pPr>
              <a:lnSpc>
                <a:spcPct val="120000"/>
              </a:lnSpc>
            </a:pPr>
            <a:r>
              <a:rPr lang="da-DK" sz="2000" i="1" dirty="0">
                <a:latin typeface="HelveticaNeueLT Std Cn" panose="020B0506030502030204" pitchFamily="34" charset="0"/>
              </a:rPr>
              <a:t>        b.   Er det primært online eller offline salgskanaler, der anvendes? Uddyb gerne hvilke/hvor?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FFD97E-404F-3219-31FE-2E0B6FA2E2B0}"/>
              </a:ext>
            </a:extLst>
          </p:cNvPr>
          <p:cNvSpPr txBox="1"/>
          <p:nvPr/>
        </p:nvSpPr>
        <p:spPr>
          <a:xfrm>
            <a:off x="1091682" y="3405499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421319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ØKONOMI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117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Hvis ikke du allerede lever af din virksomhed – hvornår forventer du at kunne det?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Forklar kort om rejsen hertil – hvilke bump på vejen skal du over?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Hvis du allerede lever af det, beskriv da gerne dine forventninger til fremtiden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340532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116907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>
                <a:latin typeface="HelveticaNeueLT Std Cn" panose="020B0506030502030204" pitchFamily="34" charset="0"/>
              </a:rPr>
              <a:t>VIDEO PITCH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333285" y="2158784"/>
            <a:ext cx="11514032" cy="28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400" dirty="0">
                <a:latin typeface="HelveticaNeueLT Std Cn" panose="020B0506030502030204" pitchFamily="34" charset="0"/>
              </a:rPr>
              <a:t>Lav et frit video-pitch af dig og din virksomhed - max 2 min </a:t>
            </a:r>
          </a:p>
          <a:p>
            <a:pPr algn="ctr">
              <a:lnSpc>
                <a:spcPct val="120000"/>
              </a:lnSpc>
            </a:pPr>
            <a:endParaRPr lang="da-DK" sz="3400" i="1" dirty="0">
              <a:latin typeface="HelveticaNeueLT Std Cn" panose="020B0506030502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a-DK" sz="2800" i="1" dirty="0">
                <a:latin typeface="HelveticaNeueLT Std Cn" panose="020B0506030502030204" pitchFamily="34" charset="0"/>
              </a:rPr>
              <a:t>Hvad synes </a:t>
            </a:r>
            <a:r>
              <a:rPr lang="da-DK" sz="2800" i="1" u="sng" dirty="0">
                <a:latin typeface="HelveticaNeueLT Std Cn" panose="020B0506030502030204" pitchFamily="34" charset="0"/>
              </a:rPr>
              <a:t>du</a:t>
            </a:r>
            <a:r>
              <a:rPr lang="da-DK" sz="2800" i="1" dirty="0">
                <a:latin typeface="HelveticaNeueLT Std Cn" panose="020B0506030502030204" pitchFamily="34" charset="0"/>
              </a:rPr>
              <a:t>, at vi skal vide om din virksomhed?</a:t>
            </a:r>
          </a:p>
          <a:p>
            <a:pPr algn="ctr">
              <a:lnSpc>
                <a:spcPct val="120000"/>
              </a:lnSpc>
            </a:pPr>
            <a:r>
              <a:rPr lang="da-DK" sz="2800" i="1" dirty="0">
                <a:latin typeface="HelveticaNeueLT Std Cn" panose="020B0506030502030204" pitchFamily="34" charset="0"/>
              </a:rPr>
              <a:t>Hvad er det vigtigste for </a:t>
            </a:r>
            <a:r>
              <a:rPr lang="da-DK" sz="2800" i="1" u="sng" dirty="0">
                <a:latin typeface="HelveticaNeueLT Std Cn" panose="020B0506030502030204" pitchFamily="34" charset="0"/>
              </a:rPr>
              <a:t>dig</a:t>
            </a:r>
            <a:r>
              <a:rPr lang="da-DK" sz="2800" i="1" dirty="0">
                <a:latin typeface="HelveticaNeueLT Std Cn" panose="020B0506030502030204" pitchFamily="34" charset="0"/>
              </a:rPr>
              <a:t> at få fortalt og få sat fokus på?</a:t>
            </a:r>
            <a:endParaRPr lang="da-DK" sz="2800" dirty="0">
              <a:latin typeface="HelveticaNeueLT Std Cn" panose="020B0506030502030204" pitchFamily="34" charset="0"/>
            </a:endParaRPr>
          </a:p>
          <a:p>
            <a:pPr marL="342900" indent="-34290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800" dirty="0"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1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VEJLEDNING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2102812"/>
            <a:ext cx="10021077" cy="338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Besvar alle spørgsmålene til de 11 overordnede emner.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Tip: Læs alle spørgsmål igennem inden du starter din besvarelse.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Betragt dette som en ’pitch-øvelse’ og hold derfor dine svar korte og præcise.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Indsæt gerne billeder og lav din præsentation </a:t>
            </a:r>
            <a:r>
              <a:rPr lang="da-DK" sz="2000" dirty="0">
                <a:solidFill>
                  <a:srgbClr val="FF0000"/>
                </a:solidFill>
                <a:latin typeface="HelveticaNeueLT Std Cn" panose="020B0506030502030204" pitchFamily="34" charset="0"/>
              </a:rPr>
              <a:t>så visuel som muligt.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Vi har indsat et emne på hver slide – du må gerne udvide efter behov med flere slides til hvert emne.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Afslut med at lave et video pitch – max 2 minutter.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Udfyld ansøgningsfelterne på vores hjemmeside. Upload PowerPoint samt video og tryk send.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latin typeface="HelveticaNeueLT Std Cn" panose="020B0506030502030204" pitchFamily="34" charset="0"/>
              </a:rPr>
              <a:t>BEMÆRK: </a:t>
            </a:r>
            <a:r>
              <a:rPr lang="da-DK" sz="2000" dirty="0">
                <a:latin typeface="HelveticaNeueLT Std Cn" panose="020B0506030502030204" pitchFamily="34" charset="0"/>
              </a:rPr>
              <a:t>Virksomhedsdata SKAL udfyldes både i PowerPoint præsentationen og på hjemmesiden i forbindelse med upload af præsentation og film.</a:t>
            </a:r>
          </a:p>
        </p:txBody>
      </p:sp>
    </p:spTree>
    <p:extLst>
      <p:ext uri="{BB962C8B-B14F-4D97-AF65-F5344CB8AC3E}">
        <p14:creationId xmlns:p14="http://schemas.microsoft.com/office/powerpoint/2010/main" val="220301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VIRKSOMHEDSDATA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2102812"/>
            <a:ext cx="10021077" cy="339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Navn: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Adresse: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Land:	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Telefonnummer: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CVR-nummer: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Web-adresse link: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latin typeface="HelveticaNeueLT Std Cn" panose="020B0506030502030204" pitchFamily="34" charset="0"/>
              </a:rPr>
              <a:t>Sociale medier – link: </a:t>
            </a:r>
          </a:p>
          <a:p>
            <a:pPr>
              <a:lnSpc>
                <a:spcPct val="120000"/>
              </a:lnSpc>
            </a:pPr>
            <a:endParaRPr lang="da-DK" sz="2000" dirty="0">
              <a:latin typeface="HelveticaNeueLT Std Cn" panose="020B0506030502030204" pitchFamily="34" charset="0"/>
            </a:endParaRPr>
          </a:p>
          <a:p>
            <a:pPr>
              <a:lnSpc>
                <a:spcPct val="120000"/>
              </a:lnSpc>
            </a:pPr>
            <a:r>
              <a:rPr lang="da-DK" sz="2000" b="1" i="1" dirty="0">
                <a:latin typeface="HelveticaNeueLT Std Cn" panose="020B0506030502030204" pitchFamily="34" charset="0"/>
              </a:rPr>
              <a:t>OBS: </a:t>
            </a:r>
            <a:r>
              <a:rPr lang="da-DK" sz="2000" i="1" dirty="0">
                <a:latin typeface="HelveticaNeueLT Std Cn" panose="020B0506030502030204" pitchFamily="34" charset="0"/>
              </a:rPr>
              <a:t>Alt skal indtastet både i PowerPoint og formlen – 2 forskellige databaser(vores/mentorer)</a:t>
            </a:r>
          </a:p>
        </p:txBody>
      </p:sp>
    </p:spTree>
    <p:extLst>
      <p:ext uri="{BB962C8B-B14F-4D97-AF65-F5344CB8AC3E}">
        <p14:creationId xmlns:p14="http://schemas.microsoft.com/office/powerpoint/2010/main" val="30081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INTRODUKTION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Hvad er ideen og produktet?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Hvordan og hvorfor er ideen opstået?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311194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TEAMET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Hvem er person/personerne i/bag virksomheden?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Beskriv kort din/deres rolle samt tidligere erfaringer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163298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PRODUKTET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Hvad er produktet/produkterne?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Hvordan fungerer produktet/produkterne? – giv nogle eksempler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3621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BEHOV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Hvilket behov opfylder dit produkt/produkterne?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Hvordan opfyldes behovet?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29209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MÅLGRUPPE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1177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Hvem er din målgruppe?</a:t>
            </a:r>
          </a:p>
          <a:p>
            <a:pPr lvl="1">
              <a:lnSpc>
                <a:spcPct val="120000"/>
              </a:lnSpc>
            </a:pPr>
            <a:r>
              <a:rPr lang="da-DK" sz="2000" i="1" dirty="0">
                <a:latin typeface="HelveticaNeueLT Std Cn" panose="020B0506030502030204" pitchFamily="34" charset="0"/>
              </a:rPr>
              <a:t>a.     Hvor stor er den?</a:t>
            </a:r>
          </a:p>
          <a:p>
            <a:pPr lvl="1">
              <a:lnSpc>
                <a:spcPct val="120000"/>
              </a:lnSpc>
            </a:pPr>
            <a:r>
              <a:rPr lang="da-DK" sz="2000" i="1" dirty="0">
                <a:latin typeface="HelveticaNeueLT Std Cn" panose="020B0506030502030204" pitchFamily="34" charset="0"/>
              </a:rPr>
              <a:t>b.     Ved du det eller er det en antagelse?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84153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29979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CD72-BD33-4FB0-833C-30467982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C84AB0-0B34-4DF3-BC56-807A93A9D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00A39B-3963-4ADB-BB1F-AE0C7F76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9" y="-10903"/>
            <a:ext cx="12211179" cy="68687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07A0082-648B-4602-9B42-F53A58EF5617}"/>
              </a:ext>
            </a:extLst>
          </p:cNvPr>
          <p:cNvSpPr txBox="1"/>
          <p:nvPr/>
        </p:nvSpPr>
        <p:spPr>
          <a:xfrm>
            <a:off x="324739" y="213645"/>
            <a:ext cx="11528277" cy="6383708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597F294-1EF7-40CB-B4BC-3680388924F9}"/>
              </a:ext>
            </a:extLst>
          </p:cNvPr>
          <p:cNvSpPr txBox="1"/>
          <p:nvPr/>
        </p:nvSpPr>
        <p:spPr>
          <a:xfrm>
            <a:off x="1091682" y="932041"/>
            <a:ext cx="1002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HelveticaNeueLT Std Cn" panose="020B0506030502030204" pitchFamily="34" charset="0"/>
              </a:rPr>
              <a:t>KONKURRENCE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43641E5-40B6-4D2E-9312-6CDDB420D4A1}"/>
              </a:ext>
            </a:extLst>
          </p:cNvPr>
          <p:cNvSpPr txBox="1"/>
          <p:nvPr/>
        </p:nvSpPr>
        <p:spPr>
          <a:xfrm>
            <a:off x="1091682" y="1769520"/>
            <a:ext cx="1002107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Hvilke konkurrenter opfylder det samme behov som din virksomhed?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da-DK" sz="2000" i="1" dirty="0">
                <a:latin typeface="HelveticaNeueLT Std Cn" panose="020B0506030502030204" pitchFamily="34" charset="0"/>
              </a:rPr>
              <a:t>Er der plads til dit produkt/produkterne på markedet? - begrund dit svar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5F429B-57AA-4286-A82F-C366D1A6BA4F}"/>
              </a:ext>
            </a:extLst>
          </p:cNvPr>
          <p:cNvSpPr txBox="1"/>
          <p:nvPr/>
        </p:nvSpPr>
        <p:spPr>
          <a:xfrm>
            <a:off x="1098801" y="3024331"/>
            <a:ext cx="10021077" cy="42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000" dirty="0">
                <a:latin typeface="HelveticaNeueLT Std Cn" panose="020B0506030502030204" pitchFamily="34" charset="0"/>
              </a:rPr>
              <a:t>SVAR:</a:t>
            </a:r>
          </a:p>
        </p:txBody>
      </p:sp>
    </p:spTree>
    <p:extLst>
      <p:ext uri="{BB962C8B-B14F-4D97-AF65-F5344CB8AC3E}">
        <p14:creationId xmlns:p14="http://schemas.microsoft.com/office/powerpoint/2010/main" val="43948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496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HelveticaNeueLT Std Cn</vt:lpstr>
      <vt:lpstr>Office-tema</vt:lpstr>
      <vt:lpstr>Ansøgning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Bach Søndergaard</dc:creator>
  <cp:lastModifiedBy>Trine Bording Hestbek</cp:lastModifiedBy>
  <cp:revision>14</cp:revision>
  <dcterms:created xsi:type="dcterms:W3CDTF">2021-10-15T08:10:15Z</dcterms:created>
  <dcterms:modified xsi:type="dcterms:W3CDTF">2025-02-11T07:44:16Z</dcterms:modified>
</cp:coreProperties>
</file>